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58" r:id="rId5"/>
    <p:sldId id="259" r:id="rId6"/>
    <p:sldId id="260" r:id="rId7"/>
    <p:sldId id="278" r:id="rId8"/>
    <p:sldId id="261" r:id="rId9"/>
    <p:sldId id="279" r:id="rId10"/>
    <p:sldId id="262" r:id="rId11"/>
    <p:sldId id="263" r:id="rId12"/>
    <p:sldId id="264" r:id="rId13"/>
    <p:sldId id="280" r:id="rId14"/>
    <p:sldId id="265" r:id="rId15"/>
    <p:sldId id="281" r:id="rId16"/>
    <p:sldId id="266" r:id="rId17"/>
    <p:sldId id="267" r:id="rId18"/>
    <p:sldId id="269" r:id="rId19"/>
    <p:sldId id="268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3D200-429E-DFD6-2481-3B6F7599A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307E51-3373-4BDB-DEAC-4610B4484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11EFC-4F38-CD22-0B72-D53B419C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C911E-CDCC-09CB-2747-7C5DE26C2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FD042-BBC7-D73E-8907-78A9FA45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4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F722B-5A1C-5591-FB1E-210DBC09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71BA3A-ABA4-D12E-2F41-381B87E7C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F3D4A9-5AD9-169E-2632-DD748B38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77F76-FB1D-1C4E-1CBD-6C2D6762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1B81E-EA76-C804-BFC5-7CAD6550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69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A3E87B-79D3-F481-E2FE-8483E3B41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F8B68A-7746-DAC0-E9BD-1F7F47894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ABEA6-EB82-4CF9-1B6C-4866AC21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30B6D-4722-1B77-6E6B-F58C5A687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264F06-D6D8-2F92-D5D7-C6061A84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3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57F4A-0B2E-081F-4134-2402197A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788716-6554-7847-C59C-3D2D9A826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35507-3E65-B3B1-E979-B5C84077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A8385-E973-AB09-E1C1-A819FB01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EC128-A65D-CA95-F463-9B285356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69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8520B-D142-1D44-D53A-0D77EDA2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C3AF88-BD40-B2D9-5503-3C0C51FC6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04FB3-0678-BA3B-33A2-E1135A58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14315-77C0-68E2-F412-4D93AFA8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C843B-184C-B676-9DCF-6DE42A06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26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8C1F-50D6-7223-8114-FBD209831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23D58-AC7C-F044-F503-96576F000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F1C206-8808-EE99-4952-EF405FD43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5F8CC3-F50D-CF01-3D44-A9A67E424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CF6DC-9510-815A-0FF8-BE1DDEF1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3796FC-92C5-486C-836F-D0F120D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6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58B18-F60A-8FA4-6A63-13C04140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366C00-76A1-9C49-F904-3EAD1756B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D4B09B-8698-E96A-BD60-0E87B24A7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7B241B-B476-C098-0703-F573B3317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61ED6-42C9-B972-EBB0-18D9478C1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C8F7B2-BAC4-191E-55B4-00D668BBD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4A341D-90B3-C4CF-6591-398B9BEA8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017401-85B0-110A-412F-8CA20A25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86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9EA14-A268-D5E5-2C1F-6DCA50F1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7A9ABB-0234-21D4-1FEB-A8D8408D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E9757D-2884-DF42-54D9-F072522A0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E17CAB-FF23-B53A-38D0-BA6739E3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01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1BDA08-2A1B-1FBE-5D4B-8AB572C0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4B07F0-D49C-64B6-2898-B0C01E31C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DB18C6-E9CE-FA22-5EF6-A70B1F58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7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46C18-9022-8B29-9846-2CF8D54E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F1B7B-1B1C-59DA-CEBF-84F275EFB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81274D-BBF3-018F-E383-AFCAC23E8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E3AEF8-13C8-A82D-D87B-2F0FB7779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13266A-6F13-8B6B-A826-9BA4FA2F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98BE1-F213-28B3-C15F-0288027C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234AB-CDD2-7BC0-3F7E-DB4C9B7C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2B1E70-3738-E582-9FDA-D3B7C401A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5C8482-4F92-EC55-DD50-A38D2676D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6ED43F-AAFB-BA23-F65B-FAB4D939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0D8CB7-DFA5-E0D7-E147-CA05BC97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DC6F15-4918-17B0-D3C7-F300ED8E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5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D173CA-05FC-176B-C4DB-C69CAF1E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03B75-62EE-9DFF-A54A-EB48228E6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7E2551-DECA-0FD4-27FE-61AFBC7FC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3289B-CA52-4888-9F53-453A50D8CA61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64BA9-69EB-7F64-580F-FA765303B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2446E-BE05-FC01-431D-F12097601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E4EED-10F2-4DF1-9085-CF8BA6867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7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4C3BE9-4218-9394-972A-A379F50BCC10}"/>
              </a:ext>
            </a:extLst>
          </p:cNvPr>
          <p:cNvSpPr txBox="1"/>
          <p:nvPr/>
        </p:nvSpPr>
        <p:spPr>
          <a:xfrm>
            <a:off x="4464784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메인화면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91001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74491-83E2-E3DF-4A4D-D810709BB5ED}"/>
              </a:ext>
            </a:extLst>
          </p:cNvPr>
          <p:cNvSpPr txBox="1"/>
          <p:nvPr/>
        </p:nvSpPr>
        <p:spPr>
          <a:xfrm>
            <a:off x="0" y="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대화창</a:t>
            </a:r>
            <a:endParaRPr lang="ko-KR" alt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058BB-6C20-6C20-7777-D2E96FA9C3E6}"/>
              </a:ext>
            </a:extLst>
          </p:cNvPr>
          <p:cNvSpPr txBox="1"/>
          <p:nvPr/>
        </p:nvSpPr>
        <p:spPr>
          <a:xfrm>
            <a:off x="4771125" y="101174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러브 플루트</a:t>
            </a:r>
          </a:p>
        </p:txBody>
      </p:sp>
      <p:pic>
        <p:nvPicPr>
          <p:cNvPr id="20" name="그림 19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E7DE3832-23DF-A4E6-E2CF-99D87CB1E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25"/>
          <a:stretch/>
        </p:blipFill>
        <p:spPr>
          <a:xfrm>
            <a:off x="0" y="4651435"/>
            <a:ext cx="12192000" cy="2206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 descr="텍스트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AB57842F-6D61-A67C-3107-BD207CE3BA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9"/>
          <a:stretch/>
        </p:blipFill>
        <p:spPr>
          <a:xfrm>
            <a:off x="0" y="1594167"/>
            <a:ext cx="12192000" cy="2047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AED122-C3D8-98EA-E5FA-8FBC834D5FB7}"/>
              </a:ext>
            </a:extLst>
          </p:cNvPr>
          <p:cNvSpPr txBox="1"/>
          <p:nvPr/>
        </p:nvSpPr>
        <p:spPr>
          <a:xfrm>
            <a:off x="4771125" y="4066659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썸썸</a:t>
            </a:r>
            <a:r>
              <a:rPr lang="ko-KR" altLang="en-US" sz="3200" b="1" dirty="0"/>
              <a:t> 편의점</a:t>
            </a:r>
          </a:p>
        </p:txBody>
      </p:sp>
    </p:spTree>
    <p:extLst>
      <p:ext uri="{BB962C8B-B14F-4D97-AF65-F5344CB8AC3E}">
        <p14:creationId xmlns:p14="http://schemas.microsoft.com/office/powerpoint/2010/main" val="198357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74491-83E2-E3DF-4A4D-D810709BB5ED}"/>
              </a:ext>
            </a:extLst>
          </p:cNvPr>
          <p:cNvSpPr txBox="1"/>
          <p:nvPr/>
        </p:nvSpPr>
        <p:spPr>
          <a:xfrm>
            <a:off x="0" y="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대화창</a:t>
            </a:r>
            <a:endParaRPr lang="ko-KR" altLang="en-US" sz="3200" b="1" dirty="0"/>
          </a:p>
        </p:txBody>
      </p:sp>
      <p:pic>
        <p:nvPicPr>
          <p:cNvPr id="5" name="그림 4" descr="텍스트, 실내, 천장이(가) 표시된 사진&#10;&#10;자동 생성된 설명">
            <a:extLst>
              <a:ext uri="{FF2B5EF4-FFF2-40B4-BE49-F238E27FC236}">
                <a16:creationId xmlns:a16="http://schemas.microsoft.com/office/drawing/2014/main" id="{16E533B8-A7CF-82E2-9998-8AAECFE8B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9"/>
          <a:stretch/>
        </p:blipFill>
        <p:spPr>
          <a:xfrm>
            <a:off x="0" y="4810124"/>
            <a:ext cx="12192000" cy="2047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E974F5CD-8C11-9306-7A94-317471EEE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25"/>
          <a:stretch/>
        </p:blipFill>
        <p:spPr>
          <a:xfrm>
            <a:off x="0" y="1594166"/>
            <a:ext cx="12192000" cy="2206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2DB65-97BD-60FC-C4AB-C3EB3958CFF7}"/>
              </a:ext>
            </a:extLst>
          </p:cNvPr>
          <p:cNvSpPr txBox="1"/>
          <p:nvPr/>
        </p:nvSpPr>
        <p:spPr>
          <a:xfrm>
            <a:off x="4771125" y="101174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기적의 분식집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DBE00-4D80-1CB7-8241-AA5365AD0430}"/>
              </a:ext>
            </a:extLst>
          </p:cNvPr>
          <p:cNvSpPr txBox="1"/>
          <p:nvPr/>
        </p:nvSpPr>
        <p:spPr>
          <a:xfrm>
            <a:off x="4771125" y="4066659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러브인 로그인</a:t>
            </a:r>
          </a:p>
        </p:txBody>
      </p:sp>
    </p:spTree>
    <p:extLst>
      <p:ext uri="{BB962C8B-B14F-4D97-AF65-F5344CB8AC3E}">
        <p14:creationId xmlns:p14="http://schemas.microsoft.com/office/powerpoint/2010/main" val="289215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74491-83E2-E3DF-4A4D-D810709BB5ED}"/>
              </a:ext>
            </a:extLst>
          </p:cNvPr>
          <p:cNvSpPr txBox="1"/>
          <p:nvPr/>
        </p:nvSpPr>
        <p:spPr>
          <a:xfrm>
            <a:off x="0" y="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대화창</a:t>
            </a:r>
            <a:endParaRPr lang="ko-KR" altLang="en-US" sz="3200" b="1" dirty="0"/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3B13724-AB9E-E680-4E44-020F3B646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94"/>
          <a:stretch/>
        </p:blipFill>
        <p:spPr>
          <a:xfrm>
            <a:off x="0" y="1596523"/>
            <a:ext cx="12192000" cy="2524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실내, 천장이(가) 표시된 사진&#10;&#10;자동 생성된 설명">
            <a:extLst>
              <a:ext uri="{FF2B5EF4-FFF2-40B4-BE49-F238E27FC236}">
                <a16:creationId xmlns:a16="http://schemas.microsoft.com/office/drawing/2014/main" id="{263019CC-9753-184A-ECAC-81E184047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2"/>
          <a:stretch/>
        </p:blipFill>
        <p:spPr>
          <a:xfrm>
            <a:off x="0" y="5045606"/>
            <a:ext cx="12192000" cy="1812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2FA6C-C7D6-3FA3-A5D2-771A0C005C25}"/>
              </a:ext>
            </a:extLst>
          </p:cNvPr>
          <p:cNvSpPr txBox="1"/>
          <p:nvPr/>
        </p:nvSpPr>
        <p:spPr>
          <a:xfrm>
            <a:off x="4217922" y="1011748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나와 </a:t>
            </a:r>
            <a:r>
              <a:rPr lang="ko-KR" altLang="en-US" sz="3200" b="1" dirty="0" err="1"/>
              <a:t>이세돌</a:t>
            </a:r>
            <a:r>
              <a:rPr lang="ko-KR" altLang="en-US" sz="3200" b="1" dirty="0"/>
              <a:t> 이야기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7BAC8-763C-1A63-073E-F6D328529D6B}"/>
              </a:ext>
            </a:extLst>
          </p:cNvPr>
          <p:cNvSpPr txBox="1"/>
          <p:nvPr/>
        </p:nvSpPr>
        <p:spPr>
          <a:xfrm>
            <a:off x="4771125" y="4413035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러브 </a:t>
            </a:r>
            <a:r>
              <a:rPr lang="ko-KR" altLang="en-US" sz="3200" b="1" dirty="0" err="1"/>
              <a:t>딜리버리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5066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4C3BE9-4218-9394-972A-A379F50BCC10}"/>
              </a:ext>
            </a:extLst>
          </p:cNvPr>
          <p:cNvSpPr txBox="1"/>
          <p:nvPr/>
        </p:nvSpPr>
        <p:spPr>
          <a:xfrm>
            <a:off x="4849505" y="2921168"/>
            <a:ext cx="2492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입력창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81333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74491-83E2-E3DF-4A4D-D810709BB5ED}"/>
              </a:ext>
            </a:extLst>
          </p:cNvPr>
          <p:cNvSpPr txBox="1"/>
          <p:nvPr/>
        </p:nvSpPr>
        <p:spPr>
          <a:xfrm>
            <a:off x="0" y="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입력창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2FA6C-C7D6-3FA3-A5D2-771A0C005C25}"/>
              </a:ext>
            </a:extLst>
          </p:cNvPr>
          <p:cNvSpPr txBox="1"/>
          <p:nvPr/>
        </p:nvSpPr>
        <p:spPr>
          <a:xfrm>
            <a:off x="1281923" y="202139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썸썸</a:t>
            </a:r>
            <a:r>
              <a:rPr lang="ko-KR" altLang="en-US" sz="3200" b="1" dirty="0"/>
              <a:t> 편의점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96111A-2FA8-BAD5-9C0D-1ED3F77F0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1" t="24861" r="23437" b="25417"/>
          <a:stretch/>
        </p:blipFill>
        <p:spPr>
          <a:xfrm>
            <a:off x="641481" y="2710949"/>
            <a:ext cx="3661665" cy="192210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DC4D82-0C6C-7D9F-E782-0446E8585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8" t="25676" r="28323" b="21159"/>
          <a:stretch/>
        </p:blipFill>
        <p:spPr>
          <a:xfrm>
            <a:off x="8582025" y="2651582"/>
            <a:ext cx="2968494" cy="2040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7614DF-F8E4-9A4E-D85A-791472CFBAB8}"/>
              </a:ext>
            </a:extLst>
          </p:cNvPr>
          <p:cNvSpPr txBox="1"/>
          <p:nvPr/>
        </p:nvSpPr>
        <p:spPr>
          <a:xfrm>
            <a:off x="8875882" y="202139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러브 플루트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F4938D-7261-2F1F-6866-290782CDE0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6" t="18556" r="23648" b="16360"/>
          <a:stretch/>
        </p:blipFill>
        <p:spPr>
          <a:xfrm>
            <a:off x="4824727" y="2710949"/>
            <a:ext cx="2853959" cy="20574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D5FCCB-C644-90EB-643B-2113C4DDC400}"/>
              </a:ext>
            </a:extLst>
          </p:cNvPr>
          <p:cNvSpPr txBox="1"/>
          <p:nvPr/>
        </p:nvSpPr>
        <p:spPr>
          <a:xfrm>
            <a:off x="4887537" y="202139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러브 </a:t>
            </a:r>
            <a:r>
              <a:rPr lang="ko-KR" altLang="en-US" sz="3200" b="1" dirty="0" err="1"/>
              <a:t>딜리버리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06647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4C3BE9-4218-9394-972A-A379F50BCC10}"/>
              </a:ext>
            </a:extLst>
          </p:cNvPr>
          <p:cNvSpPr txBox="1"/>
          <p:nvPr/>
        </p:nvSpPr>
        <p:spPr>
          <a:xfrm>
            <a:off x="3944612" y="2921168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플레이 화면</a:t>
            </a:r>
          </a:p>
        </p:txBody>
      </p:sp>
    </p:spTree>
    <p:extLst>
      <p:ext uri="{BB962C8B-B14F-4D97-AF65-F5344CB8AC3E}">
        <p14:creationId xmlns:p14="http://schemas.microsoft.com/office/powerpoint/2010/main" val="2135995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74491-83E2-E3DF-4A4D-D810709BB5ED}"/>
              </a:ext>
            </a:extLst>
          </p:cNvPr>
          <p:cNvSpPr txBox="1"/>
          <p:nvPr/>
        </p:nvSpPr>
        <p:spPr>
          <a:xfrm>
            <a:off x="0" y="0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나와 </a:t>
            </a:r>
            <a:r>
              <a:rPr lang="ko-KR" altLang="en-US" sz="3200" b="1" dirty="0" err="1"/>
              <a:t>이세돌</a:t>
            </a:r>
            <a:r>
              <a:rPr lang="ko-KR" altLang="en-US" sz="3200" b="1" dirty="0"/>
              <a:t> 이야기</a:t>
            </a:r>
          </a:p>
        </p:txBody>
      </p:sp>
      <p:pic>
        <p:nvPicPr>
          <p:cNvPr id="3" name="그림 2" descr="텍스트, 실내, 가구이(가) 표시된 사진&#10;&#10;자동 생성된 설명">
            <a:extLst>
              <a:ext uri="{FF2B5EF4-FFF2-40B4-BE49-F238E27FC236}">
                <a16:creationId xmlns:a16="http://schemas.microsoft.com/office/drawing/2014/main" id="{2442F24D-3490-9A2B-9DAE-1AA153ECE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92" y="3790971"/>
            <a:ext cx="4772383" cy="2684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91828A7-D364-4B90-98FF-D8C7149D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92" y="989806"/>
            <a:ext cx="4772383" cy="23961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실내, 벽, 빨간색이(가) 표시된 사진&#10;&#10;자동 생성된 설명">
            <a:extLst>
              <a:ext uri="{FF2B5EF4-FFF2-40B4-BE49-F238E27FC236}">
                <a16:creationId xmlns:a16="http://schemas.microsoft.com/office/drawing/2014/main" id="{D5F737C1-FD6E-F556-7974-391F78780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58" y="1037033"/>
            <a:ext cx="4772383" cy="2348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519D9D21-C1B5-5DED-1BA1-FC286247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59" y="3790971"/>
            <a:ext cx="4772383" cy="2684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180CFC-7509-5B5E-0B18-BB6C1786F807}"/>
              </a:ext>
            </a:extLst>
          </p:cNvPr>
          <p:cNvSpPr txBox="1"/>
          <p:nvPr/>
        </p:nvSpPr>
        <p:spPr>
          <a:xfrm>
            <a:off x="2800608" y="338594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메인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6CA0C-765E-D5BA-2C95-433133999E7A}"/>
              </a:ext>
            </a:extLst>
          </p:cNvPr>
          <p:cNvSpPr txBox="1"/>
          <p:nvPr/>
        </p:nvSpPr>
        <p:spPr>
          <a:xfrm>
            <a:off x="8199879" y="338594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입력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BC8D8-316B-217B-01D2-C167BC853E5D}"/>
              </a:ext>
            </a:extLst>
          </p:cNvPr>
          <p:cNvSpPr txBox="1"/>
          <p:nvPr/>
        </p:nvSpPr>
        <p:spPr>
          <a:xfrm>
            <a:off x="2698015" y="647543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선택지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6DF396-B299-6020-F906-A6DABFABAF40}"/>
              </a:ext>
            </a:extLst>
          </p:cNvPr>
          <p:cNvSpPr txBox="1"/>
          <p:nvPr/>
        </p:nvSpPr>
        <p:spPr>
          <a:xfrm>
            <a:off x="8199879" y="6475437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대화 진행</a:t>
            </a:r>
          </a:p>
        </p:txBody>
      </p:sp>
    </p:spTree>
    <p:extLst>
      <p:ext uri="{BB962C8B-B14F-4D97-AF65-F5344CB8AC3E}">
        <p14:creationId xmlns:p14="http://schemas.microsoft.com/office/powerpoint/2010/main" val="41353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11ADCF54-85C7-3524-5074-D0D9AE1D3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2" y="736199"/>
            <a:ext cx="4710651" cy="2649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텍스트, 실내, 천장이(가) 표시된 사진&#10;&#10;자동 생성된 설명">
            <a:extLst>
              <a:ext uri="{FF2B5EF4-FFF2-40B4-BE49-F238E27FC236}">
                <a16:creationId xmlns:a16="http://schemas.microsoft.com/office/drawing/2014/main" id="{C4918B86-28DF-22A4-BFA1-BC2C9A472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99" y="3825696"/>
            <a:ext cx="4710651" cy="2649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5DDBEC6C-F442-5A62-DAB5-8D08F7FD9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2" y="3825696"/>
            <a:ext cx="4710651" cy="2649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5038CE-7D2E-16E6-AA32-FC123E5EA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99" y="1006266"/>
            <a:ext cx="4710651" cy="2379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726B751-B8D9-B2F2-525B-990B71071C71}"/>
              </a:ext>
            </a:extLst>
          </p:cNvPr>
          <p:cNvSpPr txBox="1"/>
          <p:nvPr/>
        </p:nvSpPr>
        <p:spPr>
          <a:xfrm>
            <a:off x="0" y="0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러브 </a:t>
            </a:r>
            <a:r>
              <a:rPr lang="ko-KR" altLang="en-US" sz="3200" b="1" dirty="0" err="1"/>
              <a:t>딜리버리</a:t>
            </a:r>
            <a:endParaRPr lang="ko-KR" altLang="en-US" sz="3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5750F5-1847-4B3E-8388-9ED440F65A36}"/>
              </a:ext>
            </a:extLst>
          </p:cNvPr>
          <p:cNvSpPr txBox="1"/>
          <p:nvPr/>
        </p:nvSpPr>
        <p:spPr>
          <a:xfrm>
            <a:off x="2800608" y="338594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메인 화면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38780-FE61-5796-2769-BA97C71FE6AE}"/>
              </a:ext>
            </a:extLst>
          </p:cNvPr>
          <p:cNvSpPr txBox="1"/>
          <p:nvPr/>
        </p:nvSpPr>
        <p:spPr>
          <a:xfrm>
            <a:off x="8364454" y="338594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입력 화면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3A87C4-710A-54F9-D4A0-FB229894E0B0}"/>
              </a:ext>
            </a:extLst>
          </p:cNvPr>
          <p:cNvSpPr txBox="1"/>
          <p:nvPr/>
        </p:nvSpPr>
        <p:spPr>
          <a:xfrm>
            <a:off x="2800608" y="6475437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게임 진행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E4F313-6952-9478-DAAF-6D4A36EFBEEC}"/>
              </a:ext>
            </a:extLst>
          </p:cNvPr>
          <p:cNvSpPr txBox="1"/>
          <p:nvPr/>
        </p:nvSpPr>
        <p:spPr>
          <a:xfrm>
            <a:off x="8313856" y="6475437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대화 진행</a:t>
            </a:r>
          </a:p>
        </p:txBody>
      </p:sp>
    </p:spTree>
    <p:extLst>
      <p:ext uri="{BB962C8B-B14F-4D97-AF65-F5344CB8AC3E}">
        <p14:creationId xmlns:p14="http://schemas.microsoft.com/office/powerpoint/2010/main" val="28888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0EAA936D-D3E5-3B4D-1B97-7C9AC5703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" y="2362200"/>
            <a:ext cx="5071182" cy="2852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F85802C-7DED-0ABF-AAAF-CD7F9EAF8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13" y="2362200"/>
            <a:ext cx="5071182" cy="2852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848F56-AD88-6B13-F435-5C90196F429B}"/>
              </a:ext>
            </a:extLst>
          </p:cNvPr>
          <p:cNvSpPr txBox="1"/>
          <p:nvPr/>
        </p:nvSpPr>
        <p:spPr>
          <a:xfrm>
            <a:off x="0" y="0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러브 </a:t>
            </a:r>
            <a:r>
              <a:rPr lang="ko-KR" altLang="en-US" sz="3200" b="1" dirty="0" err="1"/>
              <a:t>딜리버리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EC63C-672F-9EF4-3495-D9B87C3CF84A}"/>
              </a:ext>
            </a:extLst>
          </p:cNvPr>
          <p:cNvSpPr txBox="1"/>
          <p:nvPr/>
        </p:nvSpPr>
        <p:spPr>
          <a:xfrm>
            <a:off x="2231163" y="5214740"/>
            <a:ext cx="1473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콘텐츠 화면 </a:t>
            </a:r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5E614-408D-086D-AB16-1DA571318DC9}"/>
              </a:ext>
            </a:extLst>
          </p:cNvPr>
          <p:cNvSpPr txBox="1"/>
          <p:nvPr/>
        </p:nvSpPr>
        <p:spPr>
          <a:xfrm>
            <a:off x="8488964" y="5214740"/>
            <a:ext cx="1473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콘텐츠 화면 </a:t>
            </a:r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44868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안경이(가) 표시된 사진&#10;&#10;자동 생성된 설명">
            <a:extLst>
              <a:ext uri="{FF2B5EF4-FFF2-40B4-BE49-F238E27FC236}">
                <a16:creationId xmlns:a16="http://schemas.microsoft.com/office/drawing/2014/main" id="{47615A06-5816-2E6F-948C-6047D9BC4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51" y="1033067"/>
            <a:ext cx="4710652" cy="2352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37F4A7-5C3A-D5DD-098B-B374DB6E1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97" y="1033067"/>
            <a:ext cx="4710652" cy="2352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실내, 천장이(가) 표시된 사진&#10;&#10;자동 생성된 설명">
            <a:extLst>
              <a:ext uri="{FF2B5EF4-FFF2-40B4-BE49-F238E27FC236}">
                <a16:creationId xmlns:a16="http://schemas.microsoft.com/office/drawing/2014/main" id="{8FFA8928-44CB-6822-4BC9-8C2ECA02C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97" y="3825695"/>
            <a:ext cx="4710652" cy="2649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2E7B411-9C70-136B-0A63-2E0C9E4CC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51" y="3825695"/>
            <a:ext cx="4710652" cy="2649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1086C6-80A2-1F4B-FCCC-6E4885003217}"/>
              </a:ext>
            </a:extLst>
          </p:cNvPr>
          <p:cNvSpPr txBox="1"/>
          <p:nvPr/>
        </p:nvSpPr>
        <p:spPr>
          <a:xfrm>
            <a:off x="0" y="0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러브인 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8EA29-BD98-A77C-202E-BBDEA4259929}"/>
              </a:ext>
            </a:extLst>
          </p:cNvPr>
          <p:cNvSpPr txBox="1"/>
          <p:nvPr/>
        </p:nvSpPr>
        <p:spPr>
          <a:xfrm>
            <a:off x="2800608" y="338594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메인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9AF4A6-3C32-E6F4-A674-A9ACC09A0AD3}"/>
              </a:ext>
            </a:extLst>
          </p:cNvPr>
          <p:cNvSpPr txBox="1"/>
          <p:nvPr/>
        </p:nvSpPr>
        <p:spPr>
          <a:xfrm>
            <a:off x="8364454" y="338594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팝업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EA7F4-F0B0-C9FE-F065-4269302419ED}"/>
              </a:ext>
            </a:extLst>
          </p:cNvPr>
          <p:cNvSpPr txBox="1"/>
          <p:nvPr/>
        </p:nvSpPr>
        <p:spPr>
          <a:xfrm>
            <a:off x="2800608" y="6475437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게임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B475EC-9383-14B6-23CD-EF7BF3771C17}"/>
              </a:ext>
            </a:extLst>
          </p:cNvPr>
          <p:cNvSpPr txBox="1"/>
          <p:nvPr/>
        </p:nvSpPr>
        <p:spPr>
          <a:xfrm>
            <a:off x="8364454" y="6475437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대화 진행</a:t>
            </a:r>
          </a:p>
        </p:txBody>
      </p:sp>
    </p:spTree>
    <p:extLst>
      <p:ext uri="{BB962C8B-B14F-4D97-AF65-F5344CB8AC3E}">
        <p14:creationId xmlns:p14="http://schemas.microsoft.com/office/powerpoint/2010/main" val="17723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74491-83E2-E3DF-4A4D-D810709BB5ED}"/>
              </a:ext>
            </a:extLst>
          </p:cNvPr>
          <p:cNvSpPr txBox="1"/>
          <p:nvPr/>
        </p:nvSpPr>
        <p:spPr>
          <a:xfrm>
            <a:off x="0" y="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메인 화면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E8A461A-7ABD-3E26-DDAA-9B5F895C6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775"/>
            <a:ext cx="12192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641143E-66C3-33FF-AF50-887C1C492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97" y="736198"/>
            <a:ext cx="4710652" cy="2649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전자기기, 화면, 디스플레이이(가) 표시된 사진&#10;&#10;자동 생성된 설명">
            <a:extLst>
              <a:ext uri="{FF2B5EF4-FFF2-40B4-BE49-F238E27FC236}">
                <a16:creationId xmlns:a16="http://schemas.microsoft.com/office/drawing/2014/main" id="{5F6CF111-4C1F-B267-6D55-7D8A1B9F6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73" y="3814712"/>
            <a:ext cx="4710652" cy="2649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503039-89A3-8A7D-3DFD-9B1FC3F9B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51" y="736198"/>
            <a:ext cx="4710652" cy="2649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AFB7FC-7D30-EFEC-1378-AC531AB9FD21}"/>
              </a:ext>
            </a:extLst>
          </p:cNvPr>
          <p:cNvSpPr txBox="1"/>
          <p:nvPr/>
        </p:nvSpPr>
        <p:spPr>
          <a:xfrm>
            <a:off x="0" y="0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러브인 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8ED47-EFB8-63CE-D8B5-7695C6A3B5CE}"/>
              </a:ext>
            </a:extLst>
          </p:cNvPr>
          <p:cNvSpPr txBox="1"/>
          <p:nvPr/>
        </p:nvSpPr>
        <p:spPr>
          <a:xfrm>
            <a:off x="2602636" y="3385940"/>
            <a:ext cx="1473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콘텐츠 화면 </a:t>
            </a:r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8B658-F529-E346-B3BE-0ABC5654435F}"/>
              </a:ext>
            </a:extLst>
          </p:cNvPr>
          <p:cNvSpPr txBox="1"/>
          <p:nvPr/>
        </p:nvSpPr>
        <p:spPr>
          <a:xfrm>
            <a:off x="8166483" y="3385940"/>
            <a:ext cx="1473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콘텐츠 화면 </a:t>
            </a:r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2BCED-DD37-62DE-A60E-A7DB70C17118}"/>
              </a:ext>
            </a:extLst>
          </p:cNvPr>
          <p:cNvSpPr txBox="1"/>
          <p:nvPr/>
        </p:nvSpPr>
        <p:spPr>
          <a:xfrm>
            <a:off x="5359259" y="6464454"/>
            <a:ext cx="1473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콘텐츠 화면 </a:t>
            </a:r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22006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0EA291-596C-4FE4-5B37-D545993C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51" y="3825695"/>
            <a:ext cx="4710652" cy="2649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D049A5A6-64CB-0B04-E27A-D29E7D7A9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97" y="3825695"/>
            <a:ext cx="4710652" cy="2649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618AF44-C309-2580-BCED-6688A1979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97" y="720530"/>
            <a:ext cx="4710652" cy="2649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안경이(가) 표시된 사진&#10;&#10;자동 생성된 설명">
            <a:extLst>
              <a:ext uri="{FF2B5EF4-FFF2-40B4-BE49-F238E27FC236}">
                <a16:creationId xmlns:a16="http://schemas.microsoft.com/office/drawing/2014/main" id="{60FE36EA-78ED-BBD3-ABCD-3B9D92FEF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51" y="736198"/>
            <a:ext cx="4710652" cy="2649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309D9C-A51D-C010-7477-EF4208AE5A3F}"/>
              </a:ext>
            </a:extLst>
          </p:cNvPr>
          <p:cNvSpPr txBox="1"/>
          <p:nvPr/>
        </p:nvSpPr>
        <p:spPr>
          <a:xfrm>
            <a:off x="0" y="0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기적의 분식집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8D29D-8B3E-21E9-5857-4E6E2A5CCF6F}"/>
              </a:ext>
            </a:extLst>
          </p:cNvPr>
          <p:cNvSpPr txBox="1"/>
          <p:nvPr/>
        </p:nvSpPr>
        <p:spPr>
          <a:xfrm>
            <a:off x="2800608" y="338594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메인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7BA43C-C60D-B4D2-B934-DD2AF7E5BBA6}"/>
              </a:ext>
            </a:extLst>
          </p:cNvPr>
          <p:cNvSpPr txBox="1"/>
          <p:nvPr/>
        </p:nvSpPr>
        <p:spPr>
          <a:xfrm>
            <a:off x="8261862" y="338594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선택지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7DD40-9274-9877-55C3-C3B980C781F3}"/>
              </a:ext>
            </a:extLst>
          </p:cNvPr>
          <p:cNvSpPr txBox="1"/>
          <p:nvPr/>
        </p:nvSpPr>
        <p:spPr>
          <a:xfrm>
            <a:off x="2800608" y="6475437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게임 진행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E90A1-CD39-98D6-A88A-1FE9DA591762}"/>
              </a:ext>
            </a:extLst>
          </p:cNvPr>
          <p:cNvSpPr txBox="1"/>
          <p:nvPr/>
        </p:nvSpPr>
        <p:spPr>
          <a:xfrm>
            <a:off x="8364454" y="6475437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대화 진행</a:t>
            </a:r>
          </a:p>
        </p:txBody>
      </p:sp>
    </p:spTree>
    <p:extLst>
      <p:ext uri="{BB962C8B-B14F-4D97-AF65-F5344CB8AC3E}">
        <p14:creationId xmlns:p14="http://schemas.microsoft.com/office/powerpoint/2010/main" val="281257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6718B13-0F31-4FB3-4ED9-7E5B5B7B7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61" y="714287"/>
            <a:ext cx="9161478" cy="51533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309D9C-A51D-C010-7477-EF4208AE5A3F}"/>
              </a:ext>
            </a:extLst>
          </p:cNvPr>
          <p:cNvSpPr txBox="1"/>
          <p:nvPr/>
        </p:nvSpPr>
        <p:spPr>
          <a:xfrm>
            <a:off x="0" y="0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기적의 분식집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7BA43C-C60D-B4D2-B934-DD2AF7E5BBA6}"/>
              </a:ext>
            </a:extLst>
          </p:cNvPr>
          <p:cNvSpPr txBox="1"/>
          <p:nvPr/>
        </p:nvSpPr>
        <p:spPr>
          <a:xfrm>
            <a:off x="5352046" y="5974436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튜토리얼 팝업</a:t>
            </a:r>
          </a:p>
        </p:txBody>
      </p:sp>
    </p:spTree>
    <p:extLst>
      <p:ext uri="{BB962C8B-B14F-4D97-AF65-F5344CB8AC3E}">
        <p14:creationId xmlns:p14="http://schemas.microsoft.com/office/powerpoint/2010/main" val="4182536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BE5323DC-A5A7-FB70-CA1B-8C6D5B0E3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16" y="920496"/>
            <a:ext cx="4639922" cy="247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D0C3040-A9CA-BF7D-60D4-5752DCF8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62" y="785165"/>
            <a:ext cx="4639922" cy="26099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BC7B1E99-FEDA-B9BE-0E55-5449E25E8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62" y="3865481"/>
            <a:ext cx="4639922" cy="26099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FE47CA-A9D1-E069-B192-931D0631D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16" y="3865481"/>
            <a:ext cx="4639922" cy="2609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AEB811-E00F-3D23-570A-E3DC28E4B272}"/>
              </a:ext>
            </a:extLst>
          </p:cNvPr>
          <p:cNvSpPr txBox="1"/>
          <p:nvPr/>
        </p:nvSpPr>
        <p:spPr>
          <a:xfrm>
            <a:off x="0" y="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썸썸편의점</a:t>
            </a:r>
            <a:endParaRPr lang="ko-KR" alt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FA41B5-0ADC-62DF-F1A4-03EFB83C5538}"/>
              </a:ext>
            </a:extLst>
          </p:cNvPr>
          <p:cNvSpPr txBox="1"/>
          <p:nvPr/>
        </p:nvSpPr>
        <p:spPr>
          <a:xfrm>
            <a:off x="2800608" y="338594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메인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6E360-7550-70EA-4A4D-2B966334A3DB}"/>
              </a:ext>
            </a:extLst>
          </p:cNvPr>
          <p:cNvSpPr txBox="1"/>
          <p:nvPr/>
        </p:nvSpPr>
        <p:spPr>
          <a:xfrm>
            <a:off x="8364455" y="338594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입력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E04313-0C2C-6C1E-1E3E-AC4F2E2854CB}"/>
              </a:ext>
            </a:extLst>
          </p:cNvPr>
          <p:cNvSpPr txBox="1"/>
          <p:nvPr/>
        </p:nvSpPr>
        <p:spPr>
          <a:xfrm>
            <a:off x="2698016" y="647543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선택지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C6D1CF-84CE-D4C1-C7BB-10A69BD125FC}"/>
              </a:ext>
            </a:extLst>
          </p:cNvPr>
          <p:cNvSpPr txBox="1"/>
          <p:nvPr/>
        </p:nvSpPr>
        <p:spPr>
          <a:xfrm>
            <a:off x="8364454" y="6475437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대화 진행</a:t>
            </a:r>
          </a:p>
        </p:txBody>
      </p:sp>
    </p:spTree>
    <p:extLst>
      <p:ext uri="{BB962C8B-B14F-4D97-AF65-F5344CB8AC3E}">
        <p14:creationId xmlns:p14="http://schemas.microsoft.com/office/powerpoint/2010/main" val="2340875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EE98E92-B19B-757E-D90B-A89D79E9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42" y="1932475"/>
            <a:ext cx="5835138" cy="3282265"/>
          </a:xfrm>
          <a:prstGeom prst="rect">
            <a:avLst/>
          </a:prstGeom>
        </p:spPr>
      </p:pic>
      <p:pic>
        <p:nvPicPr>
          <p:cNvPr id="13" name="그림 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EB574CA-752D-5B98-B8BB-64624DA9D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" y="1932475"/>
            <a:ext cx="5835138" cy="32822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AEB811-E00F-3D23-570A-E3DC28E4B272}"/>
              </a:ext>
            </a:extLst>
          </p:cNvPr>
          <p:cNvSpPr txBox="1"/>
          <p:nvPr/>
        </p:nvSpPr>
        <p:spPr>
          <a:xfrm>
            <a:off x="0" y="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썸썸편의점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CBFDB-891B-F378-DE4B-21D4311ADC49}"/>
              </a:ext>
            </a:extLst>
          </p:cNvPr>
          <p:cNvSpPr txBox="1"/>
          <p:nvPr/>
        </p:nvSpPr>
        <p:spPr>
          <a:xfrm>
            <a:off x="2054408" y="5214740"/>
            <a:ext cx="1473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콘텐츠 화면 </a:t>
            </a:r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617E8-A888-0B07-87DB-1DAD206393AE}"/>
              </a:ext>
            </a:extLst>
          </p:cNvPr>
          <p:cNvSpPr txBox="1"/>
          <p:nvPr/>
        </p:nvSpPr>
        <p:spPr>
          <a:xfrm>
            <a:off x="8446670" y="5214740"/>
            <a:ext cx="1473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콘텐츠 화면 </a:t>
            </a:r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AC4E84-C87B-44DA-55CF-C7FA3AE35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41" y="1932475"/>
            <a:ext cx="5835138" cy="3282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60C8612-D899-DC98-799B-75805A7A8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" y="1932475"/>
            <a:ext cx="5835138" cy="3282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4335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AD766DA6-7C4C-6FA5-CF3F-7BC6FE5B9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60" y="3836406"/>
            <a:ext cx="4691611" cy="2639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589128-DC61-DEB6-3DD1-1EBB23B53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7" y="753134"/>
            <a:ext cx="4874624" cy="2632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D50F2621-FF96-15C4-1F4F-DF96973EF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61" y="775984"/>
            <a:ext cx="4691611" cy="26099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6B9BC4E-2346-75BC-8B27-71C83CA1C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17" y="3865481"/>
            <a:ext cx="4874625" cy="2609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3364022-2A33-00BA-1BFE-BC8B2A9E4E8A}"/>
              </a:ext>
            </a:extLst>
          </p:cNvPr>
          <p:cNvSpPr txBox="1"/>
          <p:nvPr/>
        </p:nvSpPr>
        <p:spPr>
          <a:xfrm>
            <a:off x="0" y="0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러브 플루트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012AFC-CB97-739A-3DD0-54508212763C}"/>
              </a:ext>
            </a:extLst>
          </p:cNvPr>
          <p:cNvSpPr txBox="1"/>
          <p:nvPr/>
        </p:nvSpPr>
        <p:spPr>
          <a:xfrm>
            <a:off x="2800608" y="338594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메인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1A50A2-29CD-0471-4938-9F6A5A2A3D22}"/>
              </a:ext>
            </a:extLst>
          </p:cNvPr>
          <p:cNvSpPr txBox="1"/>
          <p:nvPr/>
        </p:nvSpPr>
        <p:spPr>
          <a:xfrm>
            <a:off x="8364455" y="338594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입력 화면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C73FD2-CED4-61B0-BC61-BD8C82AA5336}"/>
              </a:ext>
            </a:extLst>
          </p:cNvPr>
          <p:cNvSpPr txBox="1"/>
          <p:nvPr/>
        </p:nvSpPr>
        <p:spPr>
          <a:xfrm>
            <a:off x="2698016" y="647543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선택지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492984-5C5F-94B7-43D2-1302F62E1AEE}"/>
              </a:ext>
            </a:extLst>
          </p:cNvPr>
          <p:cNvSpPr txBox="1"/>
          <p:nvPr/>
        </p:nvSpPr>
        <p:spPr>
          <a:xfrm>
            <a:off x="8364454" y="6475437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대화 진행</a:t>
            </a:r>
          </a:p>
        </p:txBody>
      </p:sp>
    </p:spTree>
    <p:extLst>
      <p:ext uri="{BB962C8B-B14F-4D97-AF65-F5344CB8AC3E}">
        <p14:creationId xmlns:p14="http://schemas.microsoft.com/office/powerpoint/2010/main" val="1740348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6C5C716F-72B5-F6CF-C1E7-2F6B3881D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41" y="1932474"/>
            <a:ext cx="5835138" cy="3282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39164EC-96DD-3F1F-AD6A-FEC6B8625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1" y="1932475"/>
            <a:ext cx="5835138" cy="3282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D2A092-BA30-6276-0EFA-628F6A72DC1F}"/>
              </a:ext>
            </a:extLst>
          </p:cNvPr>
          <p:cNvSpPr txBox="1"/>
          <p:nvPr/>
        </p:nvSpPr>
        <p:spPr>
          <a:xfrm>
            <a:off x="0" y="0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러브 플루트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78F40-56CD-2D25-2D8D-102F3E21A9D1}"/>
              </a:ext>
            </a:extLst>
          </p:cNvPr>
          <p:cNvSpPr txBox="1"/>
          <p:nvPr/>
        </p:nvSpPr>
        <p:spPr>
          <a:xfrm>
            <a:off x="2275489" y="5214740"/>
            <a:ext cx="1473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콘텐츠 화면 </a:t>
            </a:r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1E98B-A3E9-FEC0-9A83-F0F9A66C22D2}"/>
              </a:ext>
            </a:extLst>
          </p:cNvPr>
          <p:cNvSpPr txBox="1"/>
          <p:nvPr/>
        </p:nvSpPr>
        <p:spPr>
          <a:xfrm>
            <a:off x="8446669" y="5214740"/>
            <a:ext cx="1473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콘텐츠 화면 </a:t>
            </a:r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7545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74491-83E2-E3DF-4A4D-D810709BB5ED}"/>
              </a:ext>
            </a:extLst>
          </p:cNvPr>
          <p:cNvSpPr txBox="1"/>
          <p:nvPr/>
        </p:nvSpPr>
        <p:spPr>
          <a:xfrm>
            <a:off x="0" y="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메인 화면</a:t>
            </a:r>
          </a:p>
        </p:txBody>
      </p:sp>
      <p:pic>
        <p:nvPicPr>
          <p:cNvPr id="3" name="그림 2" descr="텍스트, 안경이(가) 표시된 사진&#10;&#10;자동 생성된 설명">
            <a:extLst>
              <a:ext uri="{FF2B5EF4-FFF2-40B4-BE49-F238E27FC236}">
                <a16:creationId xmlns:a16="http://schemas.microsoft.com/office/drawing/2014/main" id="{61B05326-CFD1-4AA1-FB7E-023E480C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775"/>
            <a:ext cx="12192000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9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74491-83E2-E3DF-4A4D-D810709BB5ED}"/>
              </a:ext>
            </a:extLst>
          </p:cNvPr>
          <p:cNvSpPr txBox="1"/>
          <p:nvPr/>
        </p:nvSpPr>
        <p:spPr>
          <a:xfrm>
            <a:off x="0" y="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메인 화면</a:t>
            </a:r>
          </a:p>
        </p:txBody>
      </p:sp>
      <p:pic>
        <p:nvPicPr>
          <p:cNvPr id="5" name="그림 4" descr="텍스트, 안경이(가) 표시된 사진&#10;&#10;자동 생성된 설명">
            <a:extLst>
              <a:ext uri="{FF2B5EF4-FFF2-40B4-BE49-F238E27FC236}">
                <a16:creationId xmlns:a16="http://schemas.microsoft.com/office/drawing/2014/main" id="{D4395209-88D9-EB36-2248-2C116F310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584002"/>
            <a:ext cx="11153775" cy="62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7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74491-83E2-E3DF-4A4D-D810709BB5ED}"/>
              </a:ext>
            </a:extLst>
          </p:cNvPr>
          <p:cNvSpPr txBox="1"/>
          <p:nvPr/>
        </p:nvSpPr>
        <p:spPr>
          <a:xfrm>
            <a:off x="0" y="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메인 화면</a:t>
            </a:r>
          </a:p>
        </p:txBody>
      </p:sp>
      <p:pic>
        <p:nvPicPr>
          <p:cNvPr id="3" name="그림 2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B9ADA9E-827B-339E-CC5B-12362D0EC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775"/>
            <a:ext cx="12192000" cy="62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8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74491-83E2-E3DF-4A4D-D810709BB5ED}"/>
              </a:ext>
            </a:extLst>
          </p:cNvPr>
          <p:cNvSpPr txBox="1"/>
          <p:nvPr/>
        </p:nvSpPr>
        <p:spPr>
          <a:xfrm>
            <a:off x="0" y="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055AF-FCF0-1CA8-1253-05B650967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584775"/>
            <a:ext cx="11610975" cy="627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4C3BE9-4218-9394-972A-A379F50BCC10}"/>
              </a:ext>
            </a:extLst>
          </p:cNvPr>
          <p:cNvSpPr txBox="1"/>
          <p:nvPr/>
        </p:nvSpPr>
        <p:spPr>
          <a:xfrm>
            <a:off x="4849505" y="2921168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/>
              <a:t>선택지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00585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974491-83E2-E3DF-4A4D-D810709BB5ED}"/>
              </a:ext>
            </a:extLst>
          </p:cNvPr>
          <p:cNvSpPr txBox="1"/>
          <p:nvPr/>
        </p:nvSpPr>
        <p:spPr>
          <a:xfrm>
            <a:off x="0" y="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선택지</a:t>
            </a:r>
          </a:p>
        </p:txBody>
      </p:sp>
      <p:pic>
        <p:nvPicPr>
          <p:cNvPr id="3" name="그림 2" descr="텍스트, 실내, 가구이(가) 표시된 사진&#10;&#10;자동 생성된 설명">
            <a:extLst>
              <a:ext uri="{FF2B5EF4-FFF2-40B4-BE49-F238E27FC236}">
                <a16:creationId xmlns:a16="http://schemas.microsoft.com/office/drawing/2014/main" id="{2DAECE8F-41C0-E6E9-986D-01004C60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29083" r="10547" b="48055"/>
          <a:stretch/>
        </p:blipFill>
        <p:spPr>
          <a:xfrm>
            <a:off x="269142" y="2091396"/>
            <a:ext cx="5451194" cy="891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9396A6B-237B-340A-EF62-7E3A6A438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19167" r="18516" b="45833"/>
          <a:stretch/>
        </p:blipFill>
        <p:spPr>
          <a:xfrm>
            <a:off x="6471663" y="1687916"/>
            <a:ext cx="5451195" cy="1698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027C52-6289-1003-3B55-3F154AFD34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7083" r="23047" b="43750"/>
          <a:stretch/>
        </p:blipFill>
        <p:spPr>
          <a:xfrm>
            <a:off x="269142" y="4121381"/>
            <a:ext cx="5567839" cy="2265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3D421F-8C20-FCDD-8FDF-565C9479A1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t="17315" r="22812" b="60652"/>
          <a:stretch/>
        </p:blipFill>
        <p:spPr>
          <a:xfrm>
            <a:off x="6471663" y="4701794"/>
            <a:ext cx="5451195" cy="1104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20DDC4-42A7-EDDF-E725-C4F87FAE6B31}"/>
              </a:ext>
            </a:extLst>
          </p:cNvPr>
          <p:cNvSpPr txBox="1"/>
          <p:nvPr/>
        </p:nvSpPr>
        <p:spPr>
          <a:xfrm>
            <a:off x="8555898" y="636344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러브 플루트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77776-464E-FCFA-4470-61A28540B145}"/>
              </a:ext>
            </a:extLst>
          </p:cNvPr>
          <p:cNvSpPr txBox="1"/>
          <p:nvPr/>
        </p:nvSpPr>
        <p:spPr>
          <a:xfrm>
            <a:off x="8453306" y="3385940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기적의 분식집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70A716-5042-E390-9AA3-48B2A7B1757B}"/>
              </a:ext>
            </a:extLst>
          </p:cNvPr>
          <p:cNvSpPr txBox="1"/>
          <p:nvPr/>
        </p:nvSpPr>
        <p:spPr>
          <a:xfrm>
            <a:off x="2447765" y="6387082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/>
              <a:t>썸썸편의점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9B334-4E59-3CBC-F2F9-287B0D46BD86}"/>
              </a:ext>
            </a:extLst>
          </p:cNvPr>
          <p:cNvSpPr txBox="1"/>
          <p:nvPr/>
        </p:nvSpPr>
        <p:spPr>
          <a:xfrm>
            <a:off x="2009533" y="3385940"/>
            <a:ext cx="1970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나와 </a:t>
            </a:r>
            <a:r>
              <a:rPr lang="ko-KR" altLang="en-US" sz="1600" b="1" dirty="0" err="1"/>
              <a:t>이세돌</a:t>
            </a:r>
            <a:r>
              <a:rPr lang="ko-KR" altLang="en-US" sz="1600" b="1" dirty="0"/>
              <a:t> 이야기</a:t>
            </a:r>
          </a:p>
        </p:txBody>
      </p:sp>
    </p:spTree>
    <p:extLst>
      <p:ext uri="{BB962C8B-B14F-4D97-AF65-F5344CB8AC3E}">
        <p14:creationId xmlns:p14="http://schemas.microsoft.com/office/powerpoint/2010/main" val="330547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4C3BE9-4218-9394-972A-A379F50BCC10}"/>
              </a:ext>
            </a:extLst>
          </p:cNvPr>
          <p:cNvSpPr txBox="1"/>
          <p:nvPr/>
        </p:nvSpPr>
        <p:spPr>
          <a:xfrm>
            <a:off x="4849505" y="2921168"/>
            <a:ext cx="2492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대화창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660091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146</Words>
  <Application>Microsoft Office PowerPoint</Application>
  <PresentationFormat>와이드스크린</PresentationFormat>
  <Paragraphs>73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이부건</cp:lastModifiedBy>
  <cp:revision>2</cp:revision>
  <dcterms:created xsi:type="dcterms:W3CDTF">2023-02-08T03:17:20Z</dcterms:created>
  <dcterms:modified xsi:type="dcterms:W3CDTF">2023-02-08T08:56:27Z</dcterms:modified>
</cp:coreProperties>
</file>